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2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1001562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312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867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23857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2408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192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2158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3000" b="1">
                <a:solidFill>
                  <a:srgbClr val="134F5C"/>
                </a:solidFill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u="sng">
                <a:solidFill>
                  <a:srgbClr val="134F5C"/>
                </a:solidFill>
              </a:rPr>
              <a:t>Design Review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134F5C"/>
                </a:solidFill>
              </a:rPr>
              <a:t>Hunter, Frankie and Kiley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78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Project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85351" y="712500"/>
            <a:ext cx="8646949" cy="419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134F5C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134F5C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dirty="0">
              <a:solidFill>
                <a:srgbClr val="134F5C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34F5C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134F5C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34F5C"/>
                </a:solidFill>
              </a:rPr>
              <a:t>Using Django:</a:t>
            </a:r>
            <a:r>
              <a:rPr lang="en" dirty="0">
                <a:solidFill>
                  <a:srgbClr val="134F5C"/>
                </a:solidFill>
              </a:rPr>
              <a:t> Python’s web development package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34F5C"/>
                </a:solidFill>
              </a:rPr>
              <a:t>   -</a:t>
            </a:r>
            <a:r>
              <a:rPr lang="en" u="sng" dirty="0">
                <a:solidFill>
                  <a:srgbClr val="134F5C"/>
                </a:solidFill>
              </a:rPr>
              <a:t>Django’s Goal</a:t>
            </a:r>
            <a:r>
              <a:rPr lang="en" dirty="0">
                <a:solidFill>
                  <a:srgbClr val="134F5C"/>
                </a:solidFill>
              </a:rPr>
              <a:t>: ease the creation of complex, database-driven websites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34F5C"/>
                </a:solidFill>
              </a:rPr>
              <a:t>   -Currently reading the django book and experimenting </a:t>
            </a:r>
          </a:p>
        </p:txBody>
      </p:sp>
      <p:pic>
        <p:nvPicPr>
          <p:cNvPr id="62" name="Shape 62"/>
          <p:cNvPicPr preferRelativeResize="0"/>
          <p:nvPr/>
        </p:nvPicPr>
        <p:blipFill rotWithShape="1">
          <a:blip r:embed="rId3">
            <a:alphaModFix/>
          </a:blip>
          <a:srcRect l="19497" t="36086" r="33725" b="26972"/>
          <a:stretch/>
        </p:blipFill>
        <p:spPr>
          <a:xfrm>
            <a:off x="6038850" y="3809999"/>
            <a:ext cx="3105147" cy="1333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 rotWithShape="1">
          <a:blip r:embed="rId4">
            <a:alphaModFix/>
          </a:blip>
          <a:srcRect l="3604" t="17015" r="1536" b="5818"/>
          <a:stretch/>
        </p:blipFill>
        <p:spPr>
          <a:xfrm>
            <a:off x="1218087" y="788700"/>
            <a:ext cx="6707825" cy="18867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/>
        </p:nvSpPr>
        <p:spPr>
          <a:xfrm>
            <a:off x="311700" y="2447575"/>
            <a:ext cx="5212800" cy="962400"/>
          </a:xfrm>
          <a:prstGeom prst="rect">
            <a:avLst/>
          </a:prstGeom>
          <a:solidFill>
            <a:srgbClr val="B7B7B7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b="1">
                <a:solidFill>
                  <a:srgbClr val="134F5C"/>
                </a:solidFill>
              </a:rPr>
              <a:t>Goal: </a:t>
            </a:r>
            <a:r>
              <a:rPr lang="en" sz="1800">
                <a:solidFill>
                  <a:srgbClr val="134F5C"/>
                </a:solidFill>
              </a:rPr>
              <a:t>Have django render our website template &amp; link backend database to store the information.</a:t>
            </a:r>
          </a:p>
          <a:p>
            <a:pPr lvl="0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134F5C"/>
                </a:solidFill>
              </a:rPr>
              <a:t>  ** Similar to the project we did for flask **</a:t>
            </a:r>
          </a:p>
        </p:txBody>
      </p:sp>
      <p:sp>
        <p:nvSpPr>
          <p:cNvPr id="69" name="Shape 69"/>
          <p:cNvSpPr/>
          <p:nvPr/>
        </p:nvSpPr>
        <p:spPr>
          <a:xfrm>
            <a:off x="7534787" y="646937"/>
            <a:ext cx="246900" cy="334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215875"/>
            <a:ext cx="60939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Software Architecture 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11700" y="788575"/>
            <a:ext cx="8520600" cy="154980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Char char="❖"/>
            </a:pPr>
            <a:r>
              <a:rPr lang="en" dirty="0">
                <a:solidFill>
                  <a:srgbClr val="134F5C"/>
                </a:solidFill>
              </a:rPr>
              <a:t>Python serves as a powerful shell for a system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Char char="❖"/>
            </a:pPr>
            <a:r>
              <a:rPr lang="en" dirty="0">
                <a:solidFill>
                  <a:srgbClr val="134F5C"/>
                </a:solidFill>
              </a:rPr>
              <a:t>New Project Contains: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Char char="➢"/>
            </a:pPr>
            <a:r>
              <a:rPr lang="en" dirty="0">
                <a:solidFill>
                  <a:srgbClr val="134F5C"/>
                </a:solidFill>
              </a:rPr>
              <a:t>A SQL-lite database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Char char="➢"/>
            </a:pPr>
            <a:r>
              <a:rPr lang="en" dirty="0">
                <a:solidFill>
                  <a:srgbClr val="134F5C"/>
                </a:solidFill>
              </a:rPr>
              <a:t>URLconf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Char char="➢"/>
            </a:pPr>
            <a:r>
              <a:rPr lang="en" dirty="0">
                <a:solidFill>
                  <a:srgbClr val="134F5C"/>
                </a:solidFill>
              </a:rPr>
              <a:t>Views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Char char="❖"/>
            </a:pPr>
            <a:r>
              <a:rPr lang="en" dirty="0">
                <a:solidFill>
                  <a:srgbClr val="134F5C"/>
                </a:solidFill>
              </a:rPr>
              <a:t>(To the right) Example of a Django Project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dirty="0">
              <a:solidFill>
                <a:srgbClr val="134F5C"/>
              </a:solidFill>
            </a:endParaRPr>
          </a:p>
        </p:txBody>
      </p:sp>
      <p:pic>
        <p:nvPicPr>
          <p:cNvPr id="72" name="Shape 72"/>
          <p:cNvPicPr preferRelativeResize="0"/>
          <p:nvPr/>
        </p:nvPicPr>
        <p:blipFill rotWithShape="1">
          <a:blip r:embed="rId3">
            <a:alphaModFix/>
          </a:blip>
          <a:srcRect l="6122" t="40673" r="83628" b="37960"/>
          <a:stretch/>
        </p:blipFill>
        <p:spPr>
          <a:xfrm>
            <a:off x="6701587" y="1003350"/>
            <a:ext cx="1714527" cy="2010524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73" name="Shape 73"/>
          <p:cNvPicPr preferRelativeResize="0"/>
          <p:nvPr/>
        </p:nvPicPr>
        <p:blipFill rotWithShape="1">
          <a:blip r:embed="rId4">
            <a:alphaModFix/>
          </a:blip>
          <a:srcRect l="6196" t="54450" r="72271" b="36368"/>
          <a:stretch/>
        </p:blipFill>
        <p:spPr>
          <a:xfrm>
            <a:off x="6623287" y="175919"/>
            <a:ext cx="1871148" cy="44882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74" name="Shape 74"/>
          <p:cNvPicPr preferRelativeResize="0"/>
          <p:nvPr/>
        </p:nvPicPr>
        <p:blipFill rotWithShape="1">
          <a:blip r:embed="rId5">
            <a:alphaModFix/>
          </a:blip>
          <a:srcRect l="5490" t="49649" r="75759" b="43852"/>
          <a:stretch/>
        </p:blipFill>
        <p:spPr>
          <a:xfrm>
            <a:off x="311700" y="3519174"/>
            <a:ext cx="1788390" cy="348598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75" name="Shape 75"/>
          <p:cNvPicPr preferRelativeResize="0"/>
          <p:nvPr/>
        </p:nvPicPr>
        <p:blipFill rotWithShape="1">
          <a:blip r:embed="rId6">
            <a:alphaModFix/>
          </a:blip>
          <a:srcRect l="5732" t="39624" r="38881" b="38340"/>
          <a:stretch/>
        </p:blipFill>
        <p:spPr>
          <a:xfrm>
            <a:off x="311700" y="3791575"/>
            <a:ext cx="4546048" cy="1017248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76" name="Shape 76"/>
          <p:cNvSpPr/>
          <p:nvPr/>
        </p:nvSpPr>
        <p:spPr>
          <a:xfrm>
            <a:off x="4900050" y="4125900"/>
            <a:ext cx="697500" cy="348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7" name="Shape 77"/>
          <p:cNvPicPr preferRelativeResize="0"/>
          <p:nvPr/>
        </p:nvPicPr>
        <p:blipFill rotWithShape="1">
          <a:blip r:embed="rId7">
            <a:alphaModFix/>
          </a:blip>
          <a:srcRect l="4222" t="11878" r="32853"/>
          <a:stretch/>
        </p:blipFill>
        <p:spPr>
          <a:xfrm>
            <a:off x="5639849" y="3073044"/>
            <a:ext cx="3192448" cy="1964581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311700" y="2158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Basic Demonstration</a:t>
            </a:r>
          </a:p>
        </p:txBody>
      </p:sp>
      <p:pic>
        <p:nvPicPr>
          <p:cNvPr id="83" name="Shape 83"/>
          <p:cNvPicPr preferRelativeResize="0"/>
          <p:nvPr/>
        </p:nvPicPr>
        <p:blipFill rotWithShape="1">
          <a:blip r:embed="rId3">
            <a:alphaModFix/>
          </a:blip>
          <a:srcRect l="5964" t="16235" r="46207" b="39500"/>
          <a:stretch/>
        </p:blipFill>
        <p:spPr>
          <a:xfrm>
            <a:off x="301700" y="1321975"/>
            <a:ext cx="4373427" cy="227677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84" name="Shape 84"/>
          <p:cNvPicPr preferRelativeResize="0"/>
          <p:nvPr/>
        </p:nvPicPr>
        <p:blipFill rotWithShape="1">
          <a:blip r:embed="rId4">
            <a:alphaModFix/>
          </a:blip>
          <a:srcRect l="5961" t="37425" r="62257" b="38987"/>
          <a:stretch/>
        </p:blipFill>
        <p:spPr>
          <a:xfrm>
            <a:off x="301699" y="3598750"/>
            <a:ext cx="2905926" cy="12132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85" name="Shape 85"/>
          <p:cNvPicPr preferRelativeResize="0"/>
          <p:nvPr/>
        </p:nvPicPr>
        <p:blipFill rotWithShape="1">
          <a:blip r:embed="rId5">
            <a:alphaModFix/>
          </a:blip>
          <a:srcRect l="6199" t="29661" r="69000" b="54103"/>
          <a:stretch/>
        </p:blipFill>
        <p:spPr>
          <a:xfrm>
            <a:off x="5485600" y="1321925"/>
            <a:ext cx="2474624" cy="9113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86" name="Shape 86"/>
          <p:cNvSpPr txBox="1"/>
          <p:nvPr/>
        </p:nvSpPr>
        <p:spPr>
          <a:xfrm>
            <a:off x="1801000" y="889625"/>
            <a:ext cx="1330500" cy="35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 u="sng">
                <a:solidFill>
                  <a:srgbClr val="134F5C"/>
                </a:solidFill>
              </a:rPr>
              <a:t>URLconf</a:t>
            </a:r>
          </a:p>
        </p:txBody>
      </p:sp>
      <p:sp>
        <p:nvSpPr>
          <p:cNvPr id="87" name="Shape 87"/>
          <p:cNvSpPr txBox="1"/>
          <p:nvPr/>
        </p:nvSpPr>
        <p:spPr>
          <a:xfrm>
            <a:off x="6172550" y="877225"/>
            <a:ext cx="1046100" cy="35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u="sng">
                <a:solidFill>
                  <a:srgbClr val="134F5C"/>
                </a:solidFill>
              </a:rPr>
              <a:t>Views</a:t>
            </a:r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6">
            <a:alphaModFix/>
          </a:blip>
          <a:srcRect l="4213" t="12609" r="32702" b="10738"/>
          <a:stretch/>
        </p:blipFill>
        <p:spPr>
          <a:xfrm>
            <a:off x="4931200" y="2690450"/>
            <a:ext cx="3528774" cy="241194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89" name="Shape 89"/>
          <p:cNvSpPr txBox="1"/>
          <p:nvPr/>
        </p:nvSpPr>
        <p:spPr>
          <a:xfrm>
            <a:off x="6172537" y="2317487"/>
            <a:ext cx="1046100" cy="35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b="1" u="sng">
                <a:solidFill>
                  <a:srgbClr val="134F5C"/>
                </a:solidFill>
              </a:rPr>
              <a:t>Result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B7B7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 rot="7054541">
            <a:off x="2532191" y="3054516"/>
            <a:ext cx="753045" cy="33452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FA8DC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/>
          <p:nvPr/>
        </p:nvSpPr>
        <p:spPr>
          <a:xfrm rot="3554153">
            <a:off x="5954423" y="3095862"/>
            <a:ext cx="753072" cy="33468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FA8DC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11700" y="119075"/>
            <a:ext cx="8520600" cy="669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Help Moving Forward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2586225" y="989125"/>
            <a:ext cx="2323800" cy="572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/>
              <a:t>How to build the database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2586225" y="1627525"/>
            <a:ext cx="2323800" cy="572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Having Django render our template</a:t>
            </a:r>
          </a:p>
        </p:txBody>
      </p:sp>
      <p:sp>
        <p:nvSpPr>
          <p:cNvPr id="99" name="Shape 99"/>
          <p:cNvSpPr/>
          <p:nvPr/>
        </p:nvSpPr>
        <p:spPr>
          <a:xfrm rot="-1728">
            <a:off x="1921368" y="1096135"/>
            <a:ext cx="597000" cy="214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FA8DC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/>
          <p:nvPr/>
        </p:nvSpPr>
        <p:spPr>
          <a:xfrm rot="-5180">
            <a:off x="1921313" y="1743627"/>
            <a:ext cx="597300" cy="214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FA8DC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 txBox="1"/>
          <p:nvPr/>
        </p:nvSpPr>
        <p:spPr>
          <a:xfrm>
            <a:off x="414350" y="1118375"/>
            <a:ext cx="1609800" cy="824700"/>
          </a:xfrm>
          <a:prstGeom prst="rect">
            <a:avLst/>
          </a:prstGeom>
          <a:solidFill>
            <a:srgbClr val="6FA8DC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200" b="1"/>
              <a:t>Next Steps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2690850" y="2540350"/>
            <a:ext cx="3762300" cy="572700"/>
          </a:xfrm>
          <a:prstGeom prst="rect">
            <a:avLst/>
          </a:prstGeom>
          <a:solidFill>
            <a:srgbClr val="6FA8DC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200" b="1"/>
              <a:t>Outside Perspective On: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819825" y="3681775"/>
            <a:ext cx="3467100" cy="1049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Development Process: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Do people have similar projects or experience with django?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5429550" y="3681775"/>
            <a:ext cx="3119400" cy="5727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Should we switch to Flask?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</Words>
  <Application>Microsoft Office PowerPoint</Application>
  <PresentationFormat>On-screen Show (16:9)</PresentationFormat>
  <Paragraphs>32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simple-light-2</vt:lpstr>
      <vt:lpstr>Design Review</vt:lpstr>
      <vt:lpstr>Our Project</vt:lpstr>
      <vt:lpstr>Software Architecture </vt:lpstr>
      <vt:lpstr>Basic Demonstration</vt:lpstr>
      <vt:lpstr>Help Moving Forward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Review</dc:title>
  <dc:creator>Fischer, Kiley</dc:creator>
  <cp:lastModifiedBy>Fischer, Kiley</cp:lastModifiedBy>
  <cp:revision>2</cp:revision>
  <dcterms:modified xsi:type="dcterms:W3CDTF">2016-11-29T17:27:54Z</dcterms:modified>
</cp:coreProperties>
</file>